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8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标题页：纯文本保证可编辑性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研究背景与核心问题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前人研究基础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当前研究创新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(16:9)</PresentationFormat>
  <Paragraphs>0</Paragraphs>
  <Slides>32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Arial Unicode MS</vt:lpstr>
      <vt:lpstr>Calibri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Created by Marp</dc:creator>
  <dc:subject>PptxGenJS Presentation</dc:subject>
  <cp:lastModifiedBy>蔡振辛</cp:lastModifiedBy>
  <cp:revision>2</cp:revision>
  <dcterms:created xsi:type="dcterms:W3CDTF">2025-04-01T14:30:00Z</dcterms:created>
  <dcterms:modified xsi:type="dcterms:W3CDTF">2025-04-02T05:02:46Z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63FFD2969F524E279098DFDA434791AE_12</vt:lpwstr>
  </property>
  <property fmtid="{D5CDD505-2E9C-101B-9397-08002B2CF9AE}" pid="3" name="KSOProductBuildVer">
    <vt:lpwstr>2052-12.1.0.20305</vt:lpwstr>
  </property>
</Properties>
</file>